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89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1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7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6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4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8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0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176F2-B93C-49E2-818E-B2744F590D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4252-9693-458E-BACA-50FB755E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Change in GDP in the EU From 1995-2015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Josh Raj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200" dirty="0" smtClean="0"/>
              <a:t>*Note: To watch GIF, you will have to view in slideshow mode (Start slideshow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69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GDP, Constant Currency, 1995-2015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7" y="1292678"/>
            <a:ext cx="6678386" cy="5565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614" y="1690688"/>
            <a:ext cx="1317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1995-2015, GDP throughout Europe has increased. This graphic does not accurately depict the growth of smaller countries though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z="1200" b="1" dirty="0" smtClean="0"/>
              <a:t>*Please note the average as an indicator of the continent as a whole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7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per Capita, Constant Currency, 1995-2015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3" y="1289304"/>
            <a:ext cx="6682435" cy="5568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614" y="1690688"/>
            <a:ext cx="13171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account for smaller countries, I looked at GDP per capita, and clearly the smaller countries have also grown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z="1200" b="1" dirty="0"/>
              <a:t>*Please note the average as an indicator of the continent as a whole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GDP, Constant Currency, 1995-2015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614" y="1690688"/>
            <a:ext cx="131717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smooth out the data, I looked at the Log of the GDP to see how if that tells a different story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z="1200" b="1" dirty="0"/>
              <a:t>*Please note the average as an indicator of the continent as a whole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3" y="1289304"/>
            <a:ext cx="6682435" cy="55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GDP per Capita, Constant Currency, 1995-2015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83" y="1289304"/>
            <a:ext cx="6682435" cy="5568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1614" y="1690688"/>
            <a:ext cx="13171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conclusion, the story I gather is that the European GDP did regress during the financial crisis and debt crisis, but it has overall grown steadily and done well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649200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*Please note the average as an indicator of the continent as a whole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617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216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Change in GDP in the EU From 1995-2015</vt:lpstr>
      <vt:lpstr>GDP, Constant Currency, 1995-2015</vt:lpstr>
      <vt:lpstr>GDP per Capita, Constant Currency, 1995-2015</vt:lpstr>
      <vt:lpstr>Log GDP, Constant Currency, 1995-2015</vt:lpstr>
      <vt:lpstr>Log GDP per Capita, Constant Currency, 1995-2015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Change in GDP in the EU From 1995-2015</dc:title>
  <dc:creator>Josh Raj</dc:creator>
  <cp:lastModifiedBy>Josh Raj</cp:lastModifiedBy>
  <cp:revision>3</cp:revision>
  <dcterms:created xsi:type="dcterms:W3CDTF">2019-05-21T19:57:19Z</dcterms:created>
  <dcterms:modified xsi:type="dcterms:W3CDTF">2019-05-21T20:26:26Z</dcterms:modified>
</cp:coreProperties>
</file>